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4" r:id="rId3"/>
    <p:sldId id="269" r:id="rId4"/>
    <p:sldId id="271" r:id="rId5"/>
    <p:sldId id="268" r:id="rId6"/>
    <p:sldId id="286" r:id="rId7"/>
    <p:sldId id="259" r:id="rId8"/>
    <p:sldId id="285" r:id="rId9"/>
    <p:sldId id="257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nytFI5HWHwLa6Gmhp2CYJ0Ky9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2164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641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2065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6401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5606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3906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4530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ab084738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ab084738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detech.cloud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videos@tradetech.cloud?subject=TTS%20Video%20Production%20Servic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84313" y="2509812"/>
            <a:ext cx="11237416" cy="27829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384313" y="2509812"/>
            <a:ext cx="11237416" cy="274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36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6A24"/>
              </a:buClr>
              <a:buSzPts val="6600"/>
              <a:buNone/>
            </a:pPr>
            <a:r>
              <a:rPr lang="it-IT" sz="4800" b="1" dirty="0">
                <a:solidFill>
                  <a:schemeClr val="tx1"/>
                </a:solidFill>
              </a:rPr>
              <a:t>TTS Video </a:t>
            </a:r>
            <a:r>
              <a:rPr lang="it-IT" sz="4800" b="1" dirty="0" err="1">
                <a:solidFill>
                  <a:schemeClr val="tx1"/>
                </a:solidFill>
              </a:rPr>
              <a:t>Creation</a:t>
            </a:r>
            <a:r>
              <a:rPr lang="it-IT" sz="4800" b="1" dirty="0">
                <a:solidFill>
                  <a:schemeClr val="tx1"/>
                </a:solidFill>
              </a:rPr>
              <a:t>: An </a:t>
            </a:r>
            <a:r>
              <a:rPr lang="it-IT" sz="4800" b="1" dirty="0" err="1">
                <a:solidFill>
                  <a:schemeClr val="tx1"/>
                </a:solidFill>
              </a:rPr>
              <a:t>Introduction</a:t>
            </a:r>
            <a:endParaRPr sz="4800" b="1"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Together, we can easily create fantastic videos</a:t>
            </a: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313" y="314416"/>
            <a:ext cx="5711687" cy="16393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A78457-E595-5F2A-2ED4-8F632518BAE5}"/>
              </a:ext>
            </a:extLst>
          </p:cNvPr>
          <p:cNvSpPr txBox="1"/>
          <p:nvPr/>
        </p:nvSpPr>
        <p:spPr>
          <a:xfrm>
            <a:off x="384313" y="5899355"/>
            <a:ext cx="2344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January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2024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06477" y="191729"/>
            <a:ext cx="11783962" cy="65335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7F0F1E-FA05-F2AC-7810-42263FF2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9" y="453043"/>
            <a:ext cx="1035057" cy="9333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65409B-8ADC-6D6C-D822-159E115D4103}"/>
              </a:ext>
            </a:extLst>
          </p:cNvPr>
          <p:cNvSpPr txBox="1"/>
          <p:nvPr/>
        </p:nvSpPr>
        <p:spPr>
          <a:xfrm>
            <a:off x="1784555" y="596530"/>
            <a:ext cx="95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Video Template </a:t>
            </a:r>
            <a:r>
              <a:rPr lang="it-IT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 - Agenda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A6FFF0-27C5-73F8-174E-9E99EDA2CB6C}"/>
              </a:ext>
            </a:extLst>
          </p:cNvPr>
          <p:cNvSpPr txBox="1"/>
          <p:nvPr/>
        </p:nvSpPr>
        <p:spPr>
          <a:xfrm>
            <a:off x="201561" y="1791150"/>
            <a:ext cx="117839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PowerPoint Templates - Adaptations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Avatars</a:t>
            </a:r>
          </a:p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01775" indent="-514350" fontAlgn="base">
              <a:buFont typeface="+mj-lt"/>
              <a:buAutoNum type="alphaLcParenR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View Modes</a:t>
            </a:r>
          </a:p>
          <a:p>
            <a:pPr marL="1501775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Characters</a:t>
            </a:r>
          </a:p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Language Options</a:t>
            </a:r>
          </a:p>
          <a:p>
            <a:pPr marL="971550" indent="-514350" fontAlgn="base">
              <a:buFont typeface="+mj-lt"/>
              <a:buAutoNum type="arabicPeriod" startAt="4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Preparation &amp; Production</a:t>
            </a:r>
          </a:p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3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06477" y="191729"/>
            <a:ext cx="11783962" cy="65335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7F0F1E-FA05-F2AC-7810-42263FF2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9" y="453043"/>
            <a:ext cx="1035057" cy="9333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65409B-8ADC-6D6C-D822-159E115D4103}"/>
              </a:ext>
            </a:extLst>
          </p:cNvPr>
          <p:cNvSpPr txBox="1"/>
          <p:nvPr/>
        </p:nvSpPr>
        <p:spPr>
          <a:xfrm>
            <a:off x="1784555" y="596530"/>
            <a:ext cx="95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PowerPoint Templates - </a:t>
            </a:r>
            <a:r>
              <a:rPr lang="it-IT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Adaptations</a:t>
            </a:r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A6FFF0-27C5-73F8-174E-9E99EDA2CB6C}"/>
              </a:ext>
            </a:extLst>
          </p:cNvPr>
          <p:cNvSpPr txBox="1"/>
          <p:nvPr/>
        </p:nvSpPr>
        <p:spPr>
          <a:xfrm>
            <a:off x="204019" y="1647662"/>
            <a:ext cx="117839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Video Backgrounds</a:t>
            </a:r>
          </a:p>
          <a:p>
            <a:pPr marL="971550" indent="-514350" fontAlgn="base"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Avatar: Characters – Edward, 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Brianna, Jeff and Monica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Avatar: View Options</a:t>
            </a:r>
          </a:p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84575" rtl="0" fontAlgn="base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Close Up	 Circle</a:t>
            </a:r>
          </a:p>
          <a:p>
            <a:pPr marL="1254125" rtl="0" fontAlgn="base"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4125" rtl="0" fontAlgn="base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Half Body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442912" algn="ctr" rtl="0" fontAlgn="base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2" algn="ctr"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P.S.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Don’t forget to leave space at the bottom of the slide for the captions</a:t>
            </a: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DAA0F69-D646-E914-2524-CFE708707D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02" t="50924" r="52754" b="32414"/>
          <a:stretch/>
        </p:blipFill>
        <p:spPr bwMode="auto">
          <a:xfrm>
            <a:off x="5181593" y="2808938"/>
            <a:ext cx="2107583" cy="1720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9C8DE22-0E85-ECFE-D65B-8D7E505FA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4499" y="3043399"/>
            <a:ext cx="1627094" cy="133962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8884CE4-4C19-9237-6D66-4214D23982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8990" y="3043399"/>
            <a:ext cx="1709919" cy="226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06477" y="191729"/>
            <a:ext cx="11783962" cy="65335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7F0F1E-FA05-F2AC-7810-42263FF2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9" y="453043"/>
            <a:ext cx="1035057" cy="9333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65409B-8ADC-6D6C-D822-159E115D4103}"/>
              </a:ext>
            </a:extLst>
          </p:cNvPr>
          <p:cNvSpPr txBox="1"/>
          <p:nvPr/>
        </p:nvSpPr>
        <p:spPr>
          <a:xfrm>
            <a:off x="1784555" y="596530"/>
            <a:ext cx="95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Brianna</a:t>
            </a:r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: Half-Body </a:t>
            </a:r>
            <a:r>
              <a:rPr lang="it-IT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view</a:t>
            </a:r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her</a:t>
            </a:r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 White Blouse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3279E5B-BA81-7BF4-4DDE-C8165F257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520" y="1386349"/>
            <a:ext cx="3341957" cy="487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7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06477" y="191729"/>
            <a:ext cx="11783962" cy="65335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7F0F1E-FA05-F2AC-7810-42263FF2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9" y="453043"/>
            <a:ext cx="1035057" cy="9333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65409B-8ADC-6D6C-D822-159E115D4103}"/>
              </a:ext>
            </a:extLst>
          </p:cNvPr>
          <p:cNvSpPr txBox="1"/>
          <p:nvPr/>
        </p:nvSpPr>
        <p:spPr>
          <a:xfrm>
            <a:off x="1784555" y="596530"/>
            <a:ext cx="95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Jeff: Half-Body </a:t>
            </a:r>
            <a:r>
              <a:rPr lang="it-IT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view</a:t>
            </a:r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Sweater</a:t>
            </a:r>
            <a:endParaRPr lang="it-IT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24B873C-4073-7949-361D-29170AB4F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236" y="1386349"/>
            <a:ext cx="3919966" cy="516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7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06477" y="191729"/>
            <a:ext cx="11783962" cy="65335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7F0F1E-FA05-F2AC-7810-42263FF2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9" y="453043"/>
            <a:ext cx="1035057" cy="9333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65409B-8ADC-6D6C-D822-159E115D4103}"/>
              </a:ext>
            </a:extLst>
          </p:cNvPr>
          <p:cNvSpPr txBox="1"/>
          <p:nvPr/>
        </p:nvSpPr>
        <p:spPr>
          <a:xfrm>
            <a:off x="1784555" y="596530"/>
            <a:ext cx="95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Monica: Half-Body </a:t>
            </a:r>
            <a:r>
              <a:rPr lang="it-IT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view</a:t>
            </a:r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Sleeveless</a:t>
            </a:r>
            <a:endParaRPr lang="it-IT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2DDAA6D-B03E-30C3-D108-4FA682AE90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45" t="58279" r="61247" b="2035"/>
          <a:stretch/>
        </p:blipFill>
        <p:spPr bwMode="auto">
          <a:xfrm>
            <a:off x="1551249" y="1324741"/>
            <a:ext cx="3197731" cy="5080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9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06477" y="191729"/>
            <a:ext cx="11783962" cy="65335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7F0F1E-FA05-F2AC-7810-42263FF2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9" y="453043"/>
            <a:ext cx="1035057" cy="9333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65409B-8ADC-6D6C-D822-159E115D4103}"/>
              </a:ext>
            </a:extLst>
          </p:cNvPr>
          <p:cNvSpPr txBox="1"/>
          <p:nvPr/>
        </p:nvSpPr>
        <p:spPr>
          <a:xfrm>
            <a:off x="1784555" y="596530"/>
            <a:ext cx="95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Avatars</a:t>
            </a:r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: Language Options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A6FFF0-27C5-73F8-174E-9E99EDA2CB6C}"/>
              </a:ext>
            </a:extLst>
          </p:cNvPr>
          <p:cNvSpPr txBox="1"/>
          <p:nvPr/>
        </p:nvSpPr>
        <p:spPr>
          <a:xfrm>
            <a:off x="201562" y="1372514"/>
            <a:ext cx="1178396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48 Languages:</a:t>
            </a:r>
          </a:p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87425" rtl="0" fontAlgn="base">
              <a:spcBef>
                <a:spcPts val="0"/>
              </a:spcBef>
              <a:spcAft>
                <a:spcPts val="0"/>
              </a:spcAft>
              <a:tabLst>
                <a:tab pos="3230563" algn="l"/>
                <a:tab pos="5648325" algn="l"/>
                <a:tab pos="7978775" algn="l"/>
              </a:tabLs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Arabic	Bangla	Bulgarian	Catalan</a:t>
            </a:r>
          </a:p>
          <a:p>
            <a:pPr marL="987425" rtl="0" fontAlgn="base">
              <a:spcBef>
                <a:spcPts val="0"/>
              </a:spcBef>
              <a:spcAft>
                <a:spcPts val="0"/>
              </a:spcAft>
              <a:tabLst>
                <a:tab pos="3230563" algn="l"/>
                <a:tab pos="5648325" algn="l"/>
                <a:tab pos="7978775" algn="l"/>
              </a:tabLs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Chinese	Croatian	Czech	Danish</a:t>
            </a:r>
          </a:p>
          <a:p>
            <a:pPr marL="987425" rtl="0" fontAlgn="base">
              <a:spcBef>
                <a:spcPts val="0"/>
              </a:spcBef>
              <a:spcAft>
                <a:spcPts val="0"/>
              </a:spcAft>
              <a:tabLst>
                <a:tab pos="3230563" algn="l"/>
                <a:tab pos="5648325" algn="l"/>
                <a:tab pos="7978775" algn="l"/>
              </a:tabLs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Dutch	English	Estonian	Filipino</a:t>
            </a:r>
          </a:p>
          <a:p>
            <a:pPr marL="987425" rtl="0" fontAlgn="base">
              <a:spcBef>
                <a:spcPts val="0"/>
              </a:spcBef>
              <a:spcAft>
                <a:spcPts val="0"/>
              </a:spcAft>
              <a:tabLst>
                <a:tab pos="3230563" algn="l"/>
                <a:tab pos="5648325" algn="l"/>
                <a:tab pos="7978775" algn="l"/>
              </a:tabLs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Finnish	French	Georgian	German</a:t>
            </a:r>
          </a:p>
          <a:p>
            <a:pPr marL="987425" rtl="0" fontAlgn="base">
              <a:spcBef>
                <a:spcPts val="0"/>
              </a:spcBef>
              <a:spcAft>
                <a:spcPts val="0"/>
              </a:spcAft>
              <a:tabLst>
                <a:tab pos="3230563" algn="l"/>
                <a:tab pos="5648325" algn="l"/>
                <a:tab pos="7978775" algn="l"/>
              </a:tabLs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Greek	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Gujurati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Hebrew	Hindi</a:t>
            </a:r>
          </a:p>
          <a:p>
            <a:pPr marL="987425" rtl="0" fontAlgn="base">
              <a:spcBef>
                <a:spcPts val="0"/>
              </a:spcBef>
              <a:spcAft>
                <a:spcPts val="0"/>
              </a:spcAft>
              <a:tabLst>
                <a:tab pos="3230563" algn="l"/>
                <a:tab pos="5648325" algn="l"/>
                <a:tab pos="7978775" algn="l"/>
              </a:tabLs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Hungarian	Indonesian	Italian	Japanese</a:t>
            </a:r>
          </a:p>
          <a:p>
            <a:pPr marL="987425" rtl="0" fontAlgn="base">
              <a:spcBef>
                <a:spcPts val="0"/>
              </a:spcBef>
              <a:spcAft>
                <a:spcPts val="0"/>
              </a:spcAft>
              <a:tabLst>
                <a:tab pos="3230563" algn="l"/>
                <a:tab pos="5648325" algn="l"/>
                <a:tab pos="7978775" algn="l"/>
              </a:tabLs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Kannada	Kiswahili	Korean	Latvian</a:t>
            </a:r>
          </a:p>
          <a:p>
            <a:pPr marL="987425" rtl="0" fontAlgn="base">
              <a:spcBef>
                <a:spcPts val="0"/>
              </a:spcBef>
              <a:spcAft>
                <a:spcPts val="0"/>
              </a:spcAft>
              <a:tabLst>
                <a:tab pos="3230563" algn="l"/>
                <a:tab pos="5648325" algn="l"/>
                <a:tab pos="7978775" algn="l"/>
              </a:tabLs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Lithuanian	Malay	Marathi	Nepali</a:t>
            </a:r>
          </a:p>
          <a:p>
            <a:pPr marL="987425" rtl="0" fontAlgn="base">
              <a:spcBef>
                <a:spcPts val="0"/>
              </a:spcBef>
              <a:spcAft>
                <a:spcPts val="0"/>
              </a:spcAft>
              <a:tabLst>
                <a:tab pos="3230563" algn="l"/>
                <a:tab pos="5648325" algn="l"/>
                <a:tab pos="7978775" algn="l"/>
              </a:tabLs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Norwegian	Persian	Polish	Portuguese</a:t>
            </a:r>
          </a:p>
          <a:p>
            <a:pPr marL="987425" rtl="0" fontAlgn="base">
              <a:spcBef>
                <a:spcPts val="0"/>
              </a:spcBef>
              <a:spcAft>
                <a:spcPts val="0"/>
              </a:spcAft>
              <a:tabLst>
                <a:tab pos="3230563" algn="l"/>
                <a:tab pos="5648325" algn="l"/>
                <a:tab pos="7978775" algn="l"/>
              </a:tabLs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Romanian	Russian	Serbian	Sinhala</a:t>
            </a:r>
          </a:p>
          <a:p>
            <a:pPr marL="987425" rtl="0" fontAlgn="base">
              <a:spcBef>
                <a:spcPts val="0"/>
              </a:spcBef>
              <a:spcAft>
                <a:spcPts val="0"/>
              </a:spcAft>
              <a:tabLst>
                <a:tab pos="3230563" algn="l"/>
                <a:tab pos="5648325" algn="l"/>
                <a:tab pos="7978775" algn="l"/>
              </a:tabLs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Slovak	Spanish	Swedish	Tamil</a:t>
            </a:r>
          </a:p>
          <a:p>
            <a:pPr marL="987425" rtl="0" fontAlgn="base">
              <a:spcBef>
                <a:spcPts val="0"/>
              </a:spcBef>
              <a:spcAft>
                <a:spcPts val="0"/>
              </a:spcAft>
              <a:tabLst>
                <a:tab pos="3230563" algn="l"/>
                <a:tab pos="5648325" algn="l"/>
                <a:tab pos="7978775" algn="l"/>
              </a:tabLs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Telegu	Thai	Turkish	Ukrainian</a:t>
            </a:r>
          </a:p>
          <a:p>
            <a:pPr marL="987425" rtl="0" fontAlgn="base">
              <a:spcBef>
                <a:spcPts val="0"/>
              </a:spcBef>
              <a:spcAft>
                <a:spcPts val="0"/>
              </a:spcAft>
              <a:tabLst>
                <a:tab pos="3230563" algn="l"/>
                <a:tab pos="5648325" algn="l"/>
                <a:tab pos="7978775" algn="l"/>
              </a:tabLst>
            </a:pPr>
            <a:endParaRPr lang="en-US" sz="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indent="-514350" fontAlgn="base">
              <a:buFont typeface="+mj-lt"/>
              <a:buAutoNum type="arabicPeriod" startAt="2"/>
              <a:tabLst>
                <a:tab pos="3230563" algn="l"/>
                <a:tab pos="5648325" algn="l"/>
                <a:tab pos="7978775" algn="l"/>
              </a:tabLs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Flexible – more than one language can be used in a video</a:t>
            </a:r>
          </a:p>
          <a:p>
            <a:pPr marL="987425" rtl="0" fontAlgn="base">
              <a:spcBef>
                <a:spcPts val="0"/>
              </a:spcBef>
              <a:spcAft>
                <a:spcPts val="0"/>
              </a:spcAft>
              <a:tabLst>
                <a:tab pos="3230563" algn="l"/>
                <a:tab pos="5648325" algn="l"/>
                <a:tab pos="7978775" algn="l"/>
              </a:tabLst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02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06477" y="191729"/>
            <a:ext cx="11783962" cy="65335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7F0F1E-FA05-F2AC-7810-42263FF2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9" y="453043"/>
            <a:ext cx="1035057" cy="9333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65409B-8ADC-6D6C-D822-159E115D4103}"/>
              </a:ext>
            </a:extLst>
          </p:cNvPr>
          <p:cNvSpPr txBox="1"/>
          <p:nvPr/>
        </p:nvSpPr>
        <p:spPr>
          <a:xfrm>
            <a:off x="1784555" y="596530"/>
            <a:ext cx="95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Video Production: </a:t>
            </a:r>
            <a:r>
              <a:rPr lang="it-IT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Preparation</a:t>
            </a:r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 &amp; Generation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A6FFF0-27C5-73F8-174E-9E99EDA2CB6C}"/>
              </a:ext>
            </a:extLst>
          </p:cNvPr>
          <p:cNvSpPr txBox="1"/>
          <p:nvPr/>
        </p:nvSpPr>
        <p:spPr>
          <a:xfrm>
            <a:off x="201561" y="1647662"/>
            <a:ext cx="1148899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make a TTS Video, it is necessary to: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Create a PowerPoint Presentation</a:t>
            </a:r>
          </a:p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Write the audio text for each slide in a Word document</a:t>
            </a:r>
          </a:p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Choose the avatars to be used for each slide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 will then: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Generate video</a:t>
            </a:r>
          </a:p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Send it to you for reviewing.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ctr" rtl="0" fontAlgn="base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That’s all!</a:t>
            </a:r>
          </a:p>
        </p:txBody>
      </p:sp>
    </p:spTree>
    <p:extLst>
      <p:ext uri="{BB962C8B-B14F-4D97-AF65-F5344CB8AC3E}">
        <p14:creationId xmlns:p14="http://schemas.microsoft.com/office/powerpoint/2010/main" val="35475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>
            <a:extLst>
              <a:ext uri="{FF2B5EF4-FFF2-40B4-BE49-F238E27FC236}">
                <a16:creationId xmlns:a16="http://schemas.microsoft.com/office/drawing/2014/main" id="{A7D5683B-7C74-3CAA-43D5-F5C40354A88D}"/>
              </a:ext>
            </a:extLst>
          </p:cNvPr>
          <p:cNvSpPr/>
          <p:nvPr/>
        </p:nvSpPr>
        <p:spPr>
          <a:xfrm>
            <a:off x="188250" y="2199895"/>
            <a:ext cx="11619440" cy="305282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2ab08473878_0_0"/>
          <p:cNvSpPr txBox="1">
            <a:spLocks noGrp="1"/>
          </p:cNvSpPr>
          <p:nvPr>
            <p:ph type="subTitle" idx="1"/>
          </p:nvPr>
        </p:nvSpPr>
        <p:spPr>
          <a:xfrm>
            <a:off x="188250" y="5513198"/>
            <a:ext cx="11619440" cy="72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l">
              <a:buSzPts val="6000"/>
              <a:tabLst>
                <a:tab pos="1695450" algn="l"/>
              </a:tabLst>
            </a:pPr>
            <a:r>
              <a:rPr lang="it-IT" sz="2800" dirty="0" err="1">
                <a:solidFill>
                  <a:srgbClr val="EC6A24"/>
                </a:solidFill>
              </a:rPr>
              <a:t>Visit</a:t>
            </a:r>
            <a:r>
              <a:rPr lang="it-IT" sz="2800" dirty="0">
                <a:solidFill>
                  <a:srgbClr val="EC6A24"/>
                </a:solidFill>
              </a:rPr>
              <a:t> </a:t>
            </a:r>
            <a:r>
              <a:rPr lang="it-IT" sz="2800" dirty="0" err="1">
                <a:solidFill>
                  <a:srgbClr val="EC6A24"/>
                </a:solidFill>
              </a:rPr>
              <a:t>us</a:t>
            </a:r>
            <a:r>
              <a:rPr lang="it-IT" sz="2800" dirty="0">
                <a:solidFill>
                  <a:srgbClr val="EC6A24"/>
                </a:solidFill>
              </a:rPr>
              <a:t> </a:t>
            </a:r>
            <a:r>
              <a:rPr lang="it-IT" sz="2800" dirty="0" err="1">
                <a:solidFill>
                  <a:srgbClr val="EC6A24"/>
                </a:solidFill>
              </a:rPr>
              <a:t>at</a:t>
            </a:r>
            <a:r>
              <a:rPr lang="it-IT" sz="2800" dirty="0">
                <a:solidFill>
                  <a:srgbClr val="EC6A24"/>
                </a:solidFill>
              </a:rPr>
              <a:t>: </a:t>
            </a:r>
            <a:r>
              <a:rPr lang="it-IT" sz="2800" u="sng" dirty="0">
                <a:solidFill>
                  <a:srgbClr val="2629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https://www.tradetech.cloud</a:t>
            </a:r>
            <a:r>
              <a:rPr lang="it-IT" sz="2800" u="sng" dirty="0">
                <a:solidFill>
                  <a:srgbClr val="26296C"/>
                </a:solidFill>
              </a:rPr>
              <a:t> </a:t>
            </a:r>
            <a:r>
              <a:rPr lang="en-US" sz="2800" dirty="0">
                <a:solidFill>
                  <a:srgbClr val="EC6A24"/>
                </a:solidFill>
              </a:rPr>
              <a:t>or email us: </a:t>
            </a:r>
            <a:r>
              <a:rPr lang="en-US" sz="2800" u="sng" dirty="0" err="1">
                <a:solidFill>
                  <a:srgbClr val="2629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videos@tradetech.cloud</a:t>
            </a:r>
            <a:endParaRPr lang="en-US" sz="2800" u="sng" dirty="0">
              <a:solidFill>
                <a:srgbClr val="26296C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tabLst>
                <a:tab pos="2419350" algn="l"/>
              </a:tabLst>
            </a:pPr>
            <a:endParaRPr sz="2800" dirty="0">
              <a:solidFill>
                <a:srgbClr val="26296C"/>
              </a:solidFill>
            </a:endParaRPr>
          </a:p>
        </p:txBody>
      </p:sp>
      <p:pic>
        <p:nvPicPr>
          <p:cNvPr id="92" name="Google Shape;92;g2ab08473878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313" y="314416"/>
            <a:ext cx="5711690" cy="163930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2ab08473878_0_0"/>
          <p:cNvSpPr txBox="1"/>
          <p:nvPr/>
        </p:nvSpPr>
        <p:spPr>
          <a:xfrm>
            <a:off x="384309" y="3127881"/>
            <a:ext cx="11148929" cy="163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6A24"/>
              </a:buClr>
              <a:buSzPts val="6600"/>
              <a:buNone/>
            </a:pPr>
            <a:r>
              <a:rPr lang="en-US" sz="4000" b="1" dirty="0">
                <a:solidFill>
                  <a:schemeClr val="tx1"/>
                </a:solidFill>
              </a:rPr>
              <a:t>TTS Video Creation: An Introduction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Together, we can easily create fantastic videos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4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1C4053-4F4A-3475-D51B-4004116E7E5A}"/>
              </a:ext>
            </a:extLst>
          </p:cNvPr>
          <p:cNvSpPr txBox="1"/>
          <p:nvPr/>
        </p:nvSpPr>
        <p:spPr>
          <a:xfrm>
            <a:off x="384309" y="2381873"/>
            <a:ext cx="113449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 for </a:t>
            </a:r>
            <a:r>
              <a:rPr lang="it-IT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watching</a:t>
            </a:r>
            <a:r>
              <a:rPr lang="it-IT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TTS’s</a:t>
            </a:r>
            <a:r>
              <a:rPr lang="it-IT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"/>
    </mc:Choice>
    <mc:Fallback xmlns="">
      <p:transition spd="slow" advTm="1101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3099</TotalTime>
  <Words>303</Words>
  <Application>Microsoft Office PowerPoint</Application>
  <PresentationFormat>Widescreen</PresentationFormat>
  <Paragraphs>65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Ian Dunning</dc:creator>
  <cp:lastModifiedBy>Ian Dunning</cp:lastModifiedBy>
  <cp:revision>160</cp:revision>
  <dcterms:created xsi:type="dcterms:W3CDTF">2023-09-16T12:05:30Z</dcterms:created>
  <dcterms:modified xsi:type="dcterms:W3CDTF">2024-01-25T09:28:56Z</dcterms:modified>
</cp:coreProperties>
</file>